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89" r:id="rId5"/>
    <p:sldId id="290" r:id="rId6"/>
    <p:sldId id="261" r:id="rId7"/>
    <p:sldId id="263" r:id="rId8"/>
    <p:sldId id="265" r:id="rId9"/>
    <p:sldId id="266" r:id="rId10"/>
    <p:sldId id="279" r:id="rId11"/>
    <p:sldId id="281" r:id="rId12"/>
    <p:sldId id="280" r:id="rId13"/>
    <p:sldId id="291" r:id="rId14"/>
    <p:sldId id="287" r:id="rId15"/>
    <p:sldId id="292" r:id="rId16"/>
    <p:sldId id="293" r:id="rId17"/>
  </p:sldIdLst>
  <p:sldSz cx="9144000" cy="6858000" type="screen4x3"/>
  <p:notesSz cx="6877050" cy="10001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9BF96A-64DA-452E-A8A4-A4B2E42C7571}" v="387" dt="2024-01-14T20:58:12.8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11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och Ben-Yami" userId="bc8c34f9-9330-435e-a1bb-60f8be2129f3" providerId="ADAL" clId="{93CB4FFF-4976-41B5-99D9-F8970E73E144}"/>
    <pc:docChg chg="undo custSel modSld">
      <pc:chgData name="Hanoch Ben-Yami" userId="bc8c34f9-9330-435e-a1bb-60f8be2129f3" providerId="ADAL" clId="{93CB4FFF-4976-41B5-99D9-F8970E73E144}" dt="2023-12-23T22:37:09.126" v="285" actId="6549"/>
      <pc:docMkLst>
        <pc:docMk/>
      </pc:docMkLst>
      <pc:sldChg chg="modSp mod">
        <pc:chgData name="Hanoch Ben-Yami" userId="bc8c34f9-9330-435e-a1bb-60f8be2129f3" providerId="ADAL" clId="{93CB4FFF-4976-41B5-99D9-F8970E73E144}" dt="2023-12-23T22:14:38.824" v="13" actId="6549"/>
        <pc:sldMkLst>
          <pc:docMk/>
          <pc:sldMk cId="0" sldId="256"/>
        </pc:sldMkLst>
        <pc:spChg chg="mod">
          <ac:chgData name="Hanoch Ben-Yami" userId="bc8c34f9-9330-435e-a1bb-60f8be2129f3" providerId="ADAL" clId="{93CB4FFF-4976-41B5-99D9-F8970E73E144}" dt="2023-12-23T22:14:38.824" v="13" actId="6549"/>
          <ac:spMkLst>
            <pc:docMk/>
            <pc:sldMk cId="0" sldId="256"/>
            <ac:spMk id="2050" creationId="{00000000-0000-0000-0000-000000000000}"/>
          </ac:spMkLst>
        </pc:spChg>
      </pc:sldChg>
      <pc:sldChg chg="modSp mod">
        <pc:chgData name="Hanoch Ben-Yami" userId="bc8c34f9-9330-435e-a1bb-60f8be2129f3" providerId="ADAL" clId="{93CB4FFF-4976-41B5-99D9-F8970E73E144}" dt="2023-12-23T22:34:58.062" v="199" actId="6549"/>
        <pc:sldMkLst>
          <pc:docMk/>
          <pc:sldMk cId="0" sldId="263"/>
        </pc:sldMkLst>
        <pc:spChg chg="mod">
          <ac:chgData name="Hanoch Ben-Yami" userId="bc8c34f9-9330-435e-a1bb-60f8be2129f3" providerId="ADAL" clId="{93CB4FFF-4976-41B5-99D9-F8970E73E144}" dt="2023-12-23T22:34:58.062" v="199" actId="6549"/>
          <ac:spMkLst>
            <pc:docMk/>
            <pc:sldMk cId="0" sldId="263"/>
            <ac:spMk id="11266" creationId="{00000000-0000-0000-0000-000000000000}"/>
          </ac:spMkLst>
        </pc:spChg>
        <pc:spChg chg="mod">
          <ac:chgData name="Hanoch Ben-Yami" userId="bc8c34f9-9330-435e-a1bb-60f8be2129f3" providerId="ADAL" clId="{93CB4FFF-4976-41B5-99D9-F8970E73E144}" dt="2023-12-23T22:16:21.389" v="19" actId="6549"/>
          <ac:spMkLst>
            <pc:docMk/>
            <pc:sldMk cId="0" sldId="263"/>
            <ac:spMk id="11267" creationId="{00000000-0000-0000-0000-000000000000}"/>
          </ac:spMkLst>
        </pc:spChg>
      </pc:sldChg>
      <pc:sldChg chg="modSp mod">
        <pc:chgData name="Hanoch Ben-Yami" userId="bc8c34f9-9330-435e-a1bb-60f8be2129f3" providerId="ADAL" clId="{93CB4FFF-4976-41B5-99D9-F8970E73E144}" dt="2023-12-23T22:35:11.873" v="220" actId="6549"/>
        <pc:sldMkLst>
          <pc:docMk/>
          <pc:sldMk cId="0" sldId="265"/>
        </pc:sldMkLst>
        <pc:spChg chg="mod">
          <ac:chgData name="Hanoch Ben-Yami" userId="bc8c34f9-9330-435e-a1bb-60f8be2129f3" providerId="ADAL" clId="{93CB4FFF-4976-41B5-99D9-F8970E73E144}" dt="2023-12-23T22:35:11.873" v="220" actId="6549"/>
          <ac:spMkLst>
            <pc:docMk/>
            <pc:sldMk cId="0" sldId="265"/>
            <ac:spMk id="13314" creationId="{00000000-0000-0000-0000-000000000000}"/>
          </ac:spMkLst>
        </pc:spChg>
        <pc:spChg chg="mod">
          <ac:chgData name="Hanoch Ben-Yami" userId="bc8c34f9-9330-435e-a1bb-60f8be2129f3" providerId="ADAL" clId="{93CB4FFF-4976-41B5-99D9-F8970E73E144}" dt="2023-12-23T22:16:59.904" v="21" actId="6549"/>
          <ac:spMkLst>
            <pc:docMk/>
            <pc:sldMk cId="0" sldId="265"/>
            <ac:spMk id="13315" creationId="{00000000-0000-0000-0000-000000000000}"/>
          </ac:spMkLst>
        </pc:spChg>
      </pc:sldChg>
      <pc:sldChg chg="modSp mod">
        <pc:chgData name="Hanoch Ben-Yami" userId="bc8c34f9-9330-435e-a1bb-60f8be2129f3" providerId="ADAL" clId="{93CB4FFF-4976-41B5-99D9-F8970E73E144}" dt="2023-12-23T22:35:45.616" v="241" actId="6549"/>
        <pc:sldMkLst>
          <pc:docMk/>
          <pc:sldMk cId="0" sldId="266"/>
        </pc:sldMkLst>
        <pc:spChg chg="mod">
          <ac:chgData name="Hanoch Ben-Yami" userId="bc8c34f9-9330-435e-a1bb-60f8be2129f3" providerId="ADAL" clId="{93CB4FFF-4976-41B5-99D9-F8970E73E144}" dt="2023-12-23T22:35:45.616" v="241" actId="6549"/>
          <ac:spMkLst>
            <pc:docMk/>
            <pc:sldMk cId="0" sldId="266"/>
            <ac:spMk id="14338" creationId="{00000000-0000-0000-0000-000000000000}"/>
          </ac:spMkLst>
        </pc:spChg>
      </pc:sldChg>
      <pc:sldChg chg="modSp mod">
        <pc:chgData name="Hanoch Ben-Yami" userId="bc8c34f9-9330-435e-a1bb-60f8be2129f3" providerId="ADAL" clId="{93CB4FFF-4976-41B5-99D9-F8970E73E144}" dt="2023-12-23T22:36:02.214" v="262" actId="6549"/>
        <pc:sldMkLst>
          <pc:docMk/>
          <pc:sldMk cId="926352229" sldId="280"/>
        </pc:sldMkLst>
        <pc:spChg chg="mod">
          <ac:chgData name="Hanoch Ben-Yami" userId="bc8c34f9-9330-435e-a1bb-60f8be2129f3" providerId="ADAL" clId="{93CB4FFF-4976-41B5-99D9-F8970E73E144}" dt="2023-12-23T22:36:02.214" v="262" actId="6549"/>
          <ac:spMkLst>
            <pc:docMk/>
            <pc:sldMk cId="926352229" sldId="280"/>
            <ac:spMk id="13314" creationId="{00000000-0000-0000-0000-000000000000}"/>
          </ac:spMkLst>
        </pc:spChg>
        <pc:spChg chg="mod">
          <ac:chgData name="Hanoch Ben-Yami" userId="bc8c34f9-9330-435e-a1bb-60f8be2129f3" providerId="ADAL" clId="{93CB4FFF-4976-41B5-99D9-F8970E73E144}" dt="2023-12-23T22:27:27.093" v="67" actId="1036"/>
          <ac:spMkLst>
            <pc:docMk/>
            <pc:sldMk cId="926352229" sldId="280"/>
            <ac:spMk id="13315" creationId="{00000000-0000-0000-0000-000000000000}"/>
          </ac:spMkLst>
        </pc:spChg>
      </pc:sldChg>
      <pc:sldChg chg="modSp mod">
        <pc:chgData name="Hanoch Ben-Yami" userId="bc8c34f9-9330-435e-a1bb-60f8be2129f3" providerId="ADAL" clId="{93CB4FFF-4976-41B5-99D9-F8970E73E144}" dt="2023-12-23T22:33:34.327" v="178" actId="20577"/>
        <pc:sldMkLst>
          <pc:docMk/>
          <pc:sldMk cId="1094901043" sldId="290"/>
        </pc:sldMkLst>
        <pc:spChg chg="mod">
          <ac:chgData name="Hanoch Ben-Yami" userId="bc8c34f9-9330-435e-a1bb-60f8be2129f3" providerId="ADAL" clId="{93CB4FFF-4976-41B5-99D9-F8970E73E144}" dt="2023-12-23T22:33:34.327" v="178" actId="20577"/>
          <ac:spMkLst>
            <pc:docMk/>
            <pc:sldMk cId="1094901043" sldId="290"/>
            <ac:spMk id="5125" creationId="{00000000-0000-0000-0000-000000000000}"/>
          </ac:spMkLst>
        </pc:spChg>
      </pc:sldChg>
      <pc:sldChg chg="modSp mod">
        <pc:chgData name="Hanoch Ben-Yami" userId="bc8c34f9-9330-435e-a1bb-60f8be2129f3" providerId="ADAL" clId="{93CB4FFF-4976-41B5-99D9-F8970E73E144}" dt="2023-12-23T22:37:09.126" v="285" actId="6549"/>
        <pc:sldMkLst>
          <pc:docMk/>
          <pc:sldMk cId="829969996" sldId="291"/>
        </pc:sldMkLst>
        <pc:spChg chg="mod">
          <ac:chgData name="Hanoch Ben-Yami" userId="bc8c34f9-9330-435e-a1bb-60f8be2129f3" providerId="ADAL" clId="{93CB4FFF-4976-41B5-99D9-F8970E73E144}" dt="2023-12-23T22:37:09.126" v="285" actId="6549"/>
          <ac:spMkLst>
            <pc:docMk/>
            <pc:sldMk cId="829969996" sldId="291"/>
            <ac:spMk id="13315" creationId="{00000000-0000-0000-0000-000000000000}"/>
          </ac:spMkLst>
        </pc:spChg>
      </pc:sldChg>
      <pc:sldChg chg="modSp">
        <pc:chgData name="Hanoch Ben-Yami" userId="bc8c34f9-9330-435e-a1bb-60f8be2129f3" providerId="ADAL" clId="{93CB4FFF-4976-41B5-99D9-F8970E73E144}" dt="2023-12-23T22:32:33.938" v="172" actId="20577"/>
        <pc:sldMkLst>
          <pc:docMk/>
          <pc:sldMk cId="301562488" sldId="292"/>
        </pc:sldMkLst>
        <pc:spChg chg="mod">
          <ac:chgData name="Hanoch Ben-Yami" userId="bc8c34f9-9330-435e-a1bb-60f8be2129f3" providerId="ADAL" clId="{93CB4FFF-4976-41B5-99D9-F8970E73E144}" dt="2023-12-23T22:32:33.938" v="172" actId="20577"/>
          <ac:spMkLst>
            <pc:docMk/>
            <pc:sldMk cId="301562488" sldId="292"/>
            <ac:spMk id="13315" creationId="{00000000-0000-0000-0000-000000000000}"/>
          </ac:spMkLst>
        </pc:spChg>
      </pc:sldChg>
    </pc:docChg>
  </pc:docChgLst>
  <pc:docChgLst>
    <pc:chgData name="Hanoch Ben-Yami" userId="bc8c34f9-9330-435e-a1bb-60f8be2129f3" providerId="ADAL" clId="{439BF96A-64DA-452E-A8A4-A4B2E42C7571}"/>
    <pc:docChg chg="undo custSel modSld">
      <pc:chgData name="Hanoch Ben-Yami" userId="bc8c34f9-9330-435e-a1bb-60f8be2129f3" providerId="ADAL" clId="{439BF96A-64DA-452E-A8A4-A4B2E42C7571}" dt="2024-01-14T20:58:54.035" v="398" actId="26606"/>
      <pc:docMkLst>
        <pc:docMk/>
      </pc:docMkLst>
      <pc:sldChg chg="addSp delSp modSp mod setBg addAnim delAnim">
        <pc:chgData name="Hanoch Ben-Yami" userId="bc8c34f9-9330-435e-a1bb-60f8be2129f3" providerId="ADAL" clId="{439BF96A-64DA-452E-A8A4-A4B2E42C7571}" dt="2024-01-14T20:58:54.035" v="398" actId="26606"/>
        <pc:sldMkLst>
          <pc:docMk/>
          <pc:sldMk cId="0" sldId="256"/>
        </pc:sldMkLst>
        <pc:spChg chg="mod">
          <ac:chgData name="Hanoch Ben-Yami" userId="bc8c34f9-9330-435e-a1bb-60f8be2129f3" providerId="ADAL" clId="{439BF96A-64DA-452E-A8A4-A4B2E42C7571}" dt="2024-01-14T20:58:54.035" v="398" actId="26606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Hanoch Ben-Yami" userId="bc8c34f9-9330-435e-a1bb-60f8be2129f3" providerId="ADAL" clId="{439BF96A-64DA-452E-A8A4-A4B2E42C7571}" dt="2024-01-14T20:58:54.035" v="398" actId="26606"/>
          <ac:spMkLst>
            <pc:docMk/>
            <pc:sldMk cId="0" sldId="256"/>
            <ac:spMk id="2051" creationId="{00000000-0000-0000-0000-000000000000}"/>
          </ac:spMkLst>
        </pc:spChg>
        <pc:spChg chg="add del">
          <ac:chgData name="Hanoch Ben-Yami" userId="bc8c34f9-9330-435e-a1bb-60f8be2129f3" providerId="ADAL" clId="{439BF96A-64DA-452E-A8A4-A4B2E42C7571}" dt="2024-01-14T20:58:38.099" v="395" actId="26606"/>
          <ac:spMkLst>
            <pc:docMk/>
            <pc:sldMk cId="0" sldId="256"/>
            <ac:spMk id="2056" creationId="{BE268116-E2A7-4F98-8812-192B4975E49B}"/>
          </ac:spMkLst>
        </pc:spChg>
        <pc:spChg chg="add del">
          <ac:chgData name="Hanoch Ben-Yami" userId="bc8c34f9-9330-435e-a1bb-60f8be2129f3" providerId="ADAL" clId="{439BF96A-64DA-452E-A8A4-A4B2E42C7571}" dt="2024-01-14T20:58:38.099" v="395" actId="26606"/>
          <ac:spMkLst>
            <pc:docMk/>
            <pc:sldMk cId="0" sldId="256"/>
            <ac:spMk id="2060" creationId="{FBEFFA83-BC6D-4CD2-A2BA-98AD67423BF2}"/>
          </ac:spMkLst>
        </pc:spChg>
        <pc:spChg chg="add del">
          <ac:chgData name="Hanoch Ben-Yami" userId="bc8c34f9-9330-435e-a1bb-60f8be2129f3" providerId="ADAL" clId="{439BF96A-64DA-452E-A8A4-A4B2E42C7571}" dt="2024-01-14T20:58:38.099" v="395" actId="26606"/>
          <ac:spMkLst>
            <pc:docMk/>
            <pc:sldMk cId="0" sldId="256"/>
            <ac:spMk id="2062" creationId="{AB5696BF-D495-4CAC-AA8A-4EBFF2C32A55}"/>
          </ac:spMkLst>
        </pc:spChg>
        <pc:spChg chg="add del">
          <ac:chgData name="Hanoch Ben-Yami" userId="bc8c34f9-9330-435e-a1bb-60f8be2129f3" providerId="ADAL" clId="{439BF96A-64DA-452E-A8A4-A4B2E42C7571}" dt="2024-01-14T20:58:54.035" v="398" actId="26606"/>
          <ac:spMkLst>
            <pc:docMk/>
            <pc:sldMk cId="0" sldId="256"/>
            <ac:spMk id="2064" creationId="{EB1836F0-F9E0-4D93-9BDD-7EEC6EA05F7B}"/>
          </ac:spMkLst>
        </pc:spChg>
        <pc:spChg chg="add del">
          <ac:chgData name="Hanoch Ben-Yami" userId="bc8c34f9-9330-435e-a1bb-60f8be2129f3" providerId="ADAL" clId="{439BF96A-64DA-452E-A8A4-A4B2E42C7571}" dt="2024-01-14T20:58:54.035" v="398" actId="26606"/>
          <ac:spMkLst>
            <pc:docMk/>
            <pc:sldMk cId="0" sldId="256"/>
            <ac:spMk id="2066" creationId="{6D2F28D1-82F9-40FE-935C-85ECF7660D2D}"/>
          </ac:spMkLst>
        </pc:spChg>
        <pc:spChg chg="add del">
          <ac:chgData name="Hanoch Ben-Yami" userId="bc8c34f9-9330-435e-a1bb-60f8be2129f3" providerId="ADAL" clId="{439BF96A-64DA-452E-A8A4-A4B2E42C7571}" dt="2024-01-14T20:58:54.035" v="398" actId="26606"/>
          <ac:spMkLst>
            <pc:docMk/>
            <pc:sldMk cId="0" sldId="256"/>
            <ac:spMk id="2067" creationId="{4B670E93-2F53-48FC-AB6C-E99E22D17F31}"/>
          </ac:spMkLst>
        </pc:spChg>
        <pc:picChg chg="mod">
          <ac:chgData name="Hanoch Ben-Yami" userId="bc8c34f9-9330-435e-a1bb-60f8be2129f3" providerId="ADAL" clId="{439BF96A-64DA-452E-A8A4-A4B2E42C7571}" dt="2024-01-14T20:58:54.035" v="398" actId="26606"/>
          <ac:picMkLst>
            <pc:docMk/>
            <pc:sldMk cId="0" sldId="256"/>
            <ac:picMk id="2" creationId="{00000000-0000-0000-0000-000000000000}"/>
          </ac:picMkLst>
        </pc:picChg>
        <pc:cxnChg chg="add del">
          <ac:chgData name="Hanoch Ben-Yami" userId="bc8c34f9-9330-435e-a1bb-60f8be2129f3" providerId="ADAL" clId="{439BF96A-64DA-452E-A8A4-A4B2E42C7571}" dt="2024-01-14T20:58:38.099" v="395" actId="26606"/>
          <ac:cxnSpMkLst>
            <pc:docMk/>
            <pc:sldMk cId="0" sldId="256"/>
            <ac:cxnSpMk id="2058" creationId="{73D8893D-DEBE-4F67-901F-166F75E9C6E7}"/>
          </ac:cxnSpMkLst>
        </pc:cxnChg>
        <pc:cxnChg chg="add del">
          <ac:chgData name="Hanoch Ben-Yami" userId="bc8c34f9-9330-435e-a1bb-60f8be2129f3" providerId="ADAL" clId="{439BF96A-64DA-452E-A8A4-A4B2E42C7571}" dt="2024-01-14T20:58:54.035" v="398" actId="26606"/>
          <ac:cxnSpMkLst>
            <pc:docMk/>
            <pc:sldMk cId="0" sldId="256"/>
            <ac:cxnSpMk id="2065" creationId="{7A49EFD3-A806-4D59-99F1-AA9AFAE4EF71}"/>
          </ac:cxnSpMkLst>
        </pc:cxnChg>
      </pc:sldChg>
      <pc:sldChg chg="modSp mod modAnim">
        <pc:chgData name="Hanoch Ben-Yami" userId="bc8c34f9-9330-435e-a1bb-60f8be2129f3" providerId="ADAL" clId="{439BF96A-64DA-452E-A8A4-A4B2E42C7571}" dt="2024-01-14T08:32:28.544" v="218" actId="27636"/>
        <pc:sldMkLst>
          <pc:docMk/>
          <pc:sldMk cId="0" sldId="261"/>
        </pc:sldMkLst>
        <pc:spChg chg="mod">
          <ac:chgData name="Hanoch Ben-Yami" userId="bc8c34f9-9330-435e-a1bb-60f8be2129f3" providerId="ADAL" clId="{439BF96A-64DA-452E-A8A4-A4B2E42C7571}" dt="2024-01-14T08:32:28.544" v="218" actId="27636"/>
          <ac:spMkLst>
            <pc:docMk/>
            <pc:sldMk cId="0" sldId="261"/>
            <ac:spMk id="9219" creationId="{00000000-0000-0000-0000-000000000000}"/>
          </ac:spMkLst>
        </pc:spChg>
      </pc:sldChg>
      <pc:sldChg chg="modSp">
        <pc:chgData name="Hanoch Ben-Yami" userId="bc8c34f9-9330-435e-a1bb-60f8be2129f3" providerId="ADAL" clId="{439BF96A-64DA-452E-A8A4-A4B2E42C7571}" dt="2024-01-14T08:37:35.236" v="252" actId="20577"/>
        <pc:sldMkLst>
          <pc:docMk/>
          <pc:sldMk cId="926352229" sldId="280"/>
        </pc:sldMkLst>
        <pc:spChg chg="mod">
          <ac:chgData name="Hanoch Ben-Yami" userId="bc8c34f9-9330-435e-a1bb-60f8be2129f3" providerId="ADAL" clId="{439BF96A-64DA-452E-A8A4-A4B2E42C7571}" dt="2024-01-14T08:37:35.236" v="252" actId="20577"/>
          <ac:spMkLst>
            <pc:docMk/>
            <pc:sldMk cId="926352229" sldId="280"/>
            <ac:spMk id="13315" creationId="{00000000-0000-0000-0000-000000000000}"/>
          </ac:spMkLst>
        </pc:spChg>
      </pc:sldChg>
      <pc:sldChg chg="modSp mod">
        <pc:chgData name="Hanoch Ben-Yami" userId="bc8c34f9-9330-435e-a1bb-60f8be2129f3" providerId="ADAL" clId="{439BF96A-64DA-452E-A8A4-A4B2E42C7571}" dt="2024-01-14T08:48:44.267" v="325" actId="20577"/>
        <pc:sldMkLst>
          <pc:docMk/>
          <pc:sldMk cId="829969996" sldId="291"/>
        </pc:sldMkLst>
        <pc:spChg chg="mod">
          <ac:chgData name="Hanoch Ben-Yami" userId="bc8c34f9-9330-435e-a1bb-60f8be2129f3" providerId="ADAL" clId="{439BF96A-64DA-452E-A8A4-A4B2E42C7571}" dt="2024-01-14T08:48:44.267" v="325" actId="20577"/>
          <ac:spMkLst>
            <pc:docMk/>
            <pc:sldMk cId="829969996" sldId="291"/>
            <ac:spMk id="13315" creationId="{00000000-0000-0000-0000-000000000000}"/>
          </ac:spMkLst>
        </pc:spChg>
      </pc:sldChg>
      <pc:sldChg chg="modSp">
        <pc:chgData name="Hanoch Ben-Yami" userId="bc8c34f9-9330-435e-a1bb-60f8be2129f3" providerId="ADAL" clId="{439BF96A-64DA-452E-A8A4-A4B2E42C7571}" dt="2024-01-14T08:50:51.208" v="330" actId="20577"/>
        <pc:sldMkLst>
          <pc:docMk/>
          <pc:sldMk cId="301562488" sldId="292"/>
        </pc:sldMkLst>
        <pc:spChg chg="mod">
          <ac:chgData name="Hanoch Ben-Yami" userId="bc8c34f9-9330-435e-a1bb-60f8be2129f3" providerId="ADAL" clId="{439BF96A-64DA-452E-A8A4-A4B2E42C7571}" dt="2024-01-14T08:50:51.208" v="330" actId="20577"/>
          <ac:spMkLst>
            <pc:docMk/>
            <pc:sldMk cId="301562488" sldId="292"/>
            <ac:spMk id="13315" creationId="{00000000-0000-0000-0000-000000000000}"/>
          </ac:spMkLst>
        </pc:spChg>
      </pc:sldChg>
      <pc:sldChg chg="modSp">
        <pc:chgData name="Hanoch Ben-Yami" userId="bc8c34f9-9330-435e-a1bb-60f8be2129f3" providerId="ADAL" clId="{439BF96A-64DA-452E-A8A4-A4B2E42C7571}" dt="2024-01-14T08:15:37.841" v="4" actId="6549"/>
        <pc:sldMkLst>
          <pc:docMk/>
          <pc:sldMk cId="2199556622" sldId="293"/>
        </pc:sldMkLst>
        <pc:spChg chg="mod">
          <ac:chgData name="Hanoch Ben-Yami" userId="bc8c34f9-9330-435e-a1bb-60f8be2129f3" providerId="ADAL" clId="{439BF96A-64DA-452E-A8A4-A4B2E42C7571}" dt="2024-01-14T08:15:37.841" v="4" actId="6549"/>
          <ac:spMkLst>
            <pc:docMk/>
            <pc:sldMk cId="2199556622" sldId="293"/>
            <ac:spMk id="1331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960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5725" y="949960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9D00ED-DEDB-4A16-875E-28CE9C67AE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85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51388"/>
            <a:ext cx="5502275" cy="45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499600"/>
            <a:ext cx="297973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1A78FB-5F3B-4574-B653-5F921D6F73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55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8E5DD-A78B-47A1-8D48-3010D193C24E}" type="slidenum">
              <a:rPr lang="en-GB"/>
              <a:pPr/>
              <a:t>1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52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F40FA-B479-4A88-B9A2-D13A19E1F8C7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18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598C8-5AAF-4BDC-986C-C345A4718C89}" type="slidenum">
              <a:rPr lang="en-GB"/>
              <a:pPr/>
              <a:t>6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5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6330-CA18-4694-8271-87862BB4DBF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8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1F0C7-10A5-472D-9692-E2952C2544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51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6A5A0-2D00-4485-9F83-3F5CAE5AE5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0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71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7EF3-54D9-448C-8F67-7296A1EDA29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70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5387-5ECF-4798-914A-A37A4FDE7C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5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3AC48-B39D-4C21-8BDF-F3473BD2F21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8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6AAE-CB8E-4182-8535-057CBCF5D4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98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/>
              <a:t>The Truth-valuational Approach in Semantics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C241B-CFAF-444A-A34E-18CF9C37CC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7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CEU, Jan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The Truth-valuational Approach in Semantics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F30165-B238-4E94-8CDF-D08817F7C00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24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83D8-50A3-4A4A-975B-F5C15AA56D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19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CEU, Jan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The Truth-valuational Approach in Semantics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2E767F9-4BB7-4032-ACAC-6821F235BF41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01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200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sz="4400" b="1"/>
              <a:t>The Truth Valuational Approach in Semantics</a:t>
            </a:r>
            <a:endParaRPr lang="en-GB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9912" y="4340696"/>
            <a:ext cx="6400800" cy="1752600"/>
          </a:xfrm>
        </p:spPr>
        <p:txBody>
          <a:bodyPr/>
          <a:lstStyle/>
          <a:p>
            <a:r>
              <a:rPr lang="en-GB" sz="3200"/>
              <a:t>Hanoch Ben-Yami</a:t>
            </a:r>
            <a:endParaRPr lang="en-GB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776" y="-27384"/>
            <a:ext cx="2616736" cy="130291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Identity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77240" y="1988840"/>
            <a:ext cx="7611184" cy="37449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Cicero is Tully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Bravery is courage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The Great War is World War 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Identity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44216" y="1960364"/>
            <a:ext cx="6968144" cy="20447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Cicero is Tully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Tully was an important Roman statesman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Hence, Cicero was an important Roman statesman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827584" y="3976141"/>
            <a:ext cx="4038600" cy="21891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Bravery is courage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Courage is a virtue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Hence, bravery is a virtue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5387-5ECF-4798-914A-A37A4FDE7CB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495800" y="3996622"/>
            <a:ext cx="4108648" cy="17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indent="-9144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Great War is World War I</a:t>
            </a:r>
          </a:p>
          <a:p>
            <a:pPr marL="91440" indent="-9144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World War I was a tragic event</a:t>
            </a:r>
          </a:p>
          <a:p>
            <a:pPr marL="91440" indent="-9144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Hence, The Great War was a tragic event</a:t>
            </a:r>
          </a:p>
        </p:txBody>
      </p:sp>
    </p:spTree>
    <p:extLst>
      <p:ext uri="{BB962C8B-B14F-4D97-AF65-F5344CB8AC3E}">
        <p14:creationId xmlns:p14="http://schemas.microsoft.com/office/powerpoint/2010/main" val="2164849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Predicate Calculus: Identity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06896" y="1999928"/>
            <a:ext cx="7559864" cy="40933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Truth-value Assignment Rules: Law of Identity and Indiscernibility of </a:t>
            </a:r>
            <a:r>
              <a:rPr lang="en-GB" sz="2800" dirty="0" err="1"/>
              <a:t>Identicals</a:t>
            </a:r>
            <a:r>
              <a:rPr lang="en-GB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Law of Identity: </a:t>
            </a:r>
            <a:r>
              <a:rPr lang="en-GB" sz="2800" i="1" dirty="0"/>
              <a:t>a</a:t>
            </a:r>
            <a:r>
              <a:rPr lang="en-GB" sz="2800" dirty="0"/>
              <a:t> = </a:t>
            </a:r>
            <a:r>
              <a:rPr lang="en-GB" sz="2800" i="1" dirty="0"/>
              <a:t>a</a:t>
            </a:r>
            <a:r>
              <a:rPr lang="en-GB" sz="2800" dirty="0"/>
              <a:t> true on all valuations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Indiscernibility of </a:t>
            </a:r>
            <a:r>
              <a:rPr lang="en-GB" sz="2800" dirty="0" err="1"/>
              <a:t>Identicals</a:t>
            </a:r>
            <a:r>
              <a:rPr lang="en-GB" sz="2800" dirty="0"/>
              <a:t>: if </a:t>
            </a:r>
            <a:r>
              <a:rPr lang="en-GB" sz="2800" i="1" dirty="0"/>
              <a:t>a</a:t>
            </a:r>
            <a:r>
              <a:rPr lang="en-GB" sz="2800" dirty="0"/>
              <a:t> = </a:t>
            </a:r>
            <a:r>
              <a:rPr lang="en-GB" sz="2800" i="1" dirty="0"/>
              <a:t>b</a:t>
            </a:r>
            <a:r>
              <a:rPr lang="en-GB" sz="2800" dirty="0"/>
              <a:t> and  P(…</a:t>
            </a:r>
            <a:r>
              <a:rPr lang="en-GB" sz="2800" i="1" dirty="0"/>
              <a:t>a…</a:t>
            </a:r>
            <a:r>
              <a:rPr lang="en-GB" sz="2800" dirty="0"/>
              <a:t>) are true on a valuation, then so is P(…</a:t>
            </a:r>
            <a:r>
              <a:rPr lang="en-GB" sz="2800" i="1" dirty="0"/>
              <a:t>b/a…</a:t>
            </a:r>
            <a:r>
              <a:rPr lang="en-GB" sz="28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Generalisation of the Indiscernibility of </a:t>
            </a:r>
            <a:r>
              <a:rPr lang="en-GB" sz="2800" dirty="0" err="1"/>
              <a:t>Identicals</a:t>
            </a:r>
            <a:r>
              <a:rPr lang="en-GB" sz="2800" dirty="0"/>
              <a:t>: </a:t>
            </a:r>
            <a:r>
              <a:rPr lang="en-GB" sz="2800" i="1" dirty="0"/>
              <a:t>a</a:t>
            </a:r>
            <a:r>
              <a:rPr lang="en-GB" sz="2800" dirty="0"/>
              <a:t> = </a:t>
            </a:r>
            <a:r>
              <a:rPr lang="en-GB" sz="2800" i="1" dirty="0"/>
              <a:t>b</a:t>
            </a:r>
            <a:r>
              <a:rPr lang="en-GB" sz="2800" dirty="0"/>
              <a:t>, φ(</a:t>
            </a:r>
            <a:r>
              <a:rPr lang="en-GB" sz="2800" i="1" dirty="0"/>
              <a:t>a</a:t>
            </a:r>
            <a:r>
              <a:rPr lang="en-GB" sz="2800" dirty="0"/>
              <a:t>) </a:t>
            </a:r>
            <a:r>
              <a:rPr lang="en-GB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⊨ </a:t>
            </a:r>
            <a:r>
              <a:rPr lang="en-GB" sz="2800" dirty="0"/>
              <a:t>φ(</a:t>
            </a:r>
            <a:r>
              <a:rPr lang="en-GB" sz="2800" i="1" dirty="0"/>
              <a:t>b/a</a:t>
            </a:r>
            <a:r>
              <a:rPr lang="en-GB" sz="2800" dirty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52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Modal Logic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06896" y="1999928"/>
            <a:ext cx="7559864" cy="409336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Language and Proof System: standard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Truth value assignments: </a:t>
            </a:r>
            <a:r>
              <a:rPr lang="en-GB" sz="2800" b="1" dirty="0"/>
              <a:t>Valuation Sets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If </a:t>
            </a:r>
            <a:r>
              <a:rPr lang="en-GB" sz="2800" i="1" dirty="0"/>
              <a:t>v</a:t>
            </a:r>
            <a:r>
              <a:rPr lang="en-GB" sz="2800" dirty="0"/>
              <a:t> is a valuation, </a:t>
            </a:r>
            <a:r>
              <a:rPr lang="en-GB" sz="2800" dirty="0" err="1"/>
              <a:t>S</a:t>
            </a:r>
            <a:r>
              <a:rPr lang="en-GB" sz="2800" i="1" baseline="-25000" dirty="0" err="1"/>
              <a:t>v</a:t>
            </a:r>
            <a:r>
              <a:rPr lang="en-GB" sz="2800" dirty="0"/>
              <a:t> is a set of valuations called </a:t>
            </a:r>
            <a:r>
              <a:rPr lang="en-GB" sz="2800" i="1" dirty="0"/>
              <a:t>v</a:t>
            </a:r>
            <a:r>
              <a:rPr lang="en-GB" sz="2800" dirty="0"/>
              <a:t>’s valuation set.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□</a:t>
            </a:r>
            <a:r>
              <a:rPr lang="en-GB" sz="2800" dirty="0"/>
              <a:t>φ is true on </a:t>
            </a:r>
            <a:r>
              <a:rPr lang="en-GB" sz="2800" i="1" dirty="0"/>
              <a:t>v</a:t>
            </a:r>
            <a:r>
              <a:rPr lang="en-GB" sz="2800" dirty="0"/>
              <a:t> just in case φ is true on any </a:t>
            </a:r>
            <a:r>
              <a:rPr lang="en-GB" sz="2800" i="1" dirty="0" err="1"/>
              <a:t>w</a:t>
            </a:r>
            <a:r>
              <a:rPr lang="en-GB" sz="28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∈S</a:t>
            </a:r>
            <a:r>
              <a:rPr lang="en-GB" sz="2800" i="1" baseline="-250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v</a:t>
            </a:r>
            <a:endParaRPr lang="en-GB" sz="2800" i="1" baseline="-25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Different constraints on valuation sets for the different modal systems, best characterised by logical truths.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No use for ‘possible worlds’</a:t>
            </a: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9699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Modal Logic: Identity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06896" y="1999928"/>
            <a:ext cx="7559864" cy="40933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The Indiscernibility of </a:t>
            </a:r>
            <a:r>
              <a:rPr lang="en-GB" sz="2800" dirty="0" err="1">
                <a:sym typeface="Symbol" panose="05050102010706020507" pitchFamily="18" charset="2"/>
              </a:rPr>
              <a:t>Identicals</a:t>
            </a:r>
            <a:r>
              <a:rPr lang="en-GB" sz="2800" dirty="0">
                <a:sym typeface="Symbol" panose="05050102010706020507" pitchFamily="18" charset="2"/>
              </a:rPr>
              <a:t> was defined for </a:t>
            </a:r>
            <a:r>
              <a:rPr lang="en-GB" sz="2800" b="1" dirty="0">
                <a:sym typeface="Symbol" panose="05050102010706020507" pitchFamily="18" charset="2"/>
              </a:rPr>
              <a:t>atomic</a:t>
            </a:r>
            <a:r>
              <a:rPr lang="en-GB" sz="2800" dirty="0">
                <a:sym typeface="Symbol" panose="05050102010706020507" pitchFamily="18" charset="2"/>
              </a:rPr>
              <a:t> formulas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It was </a:t>
            </a:r>
            <a:r>
              <a:rPr lang="en-GB" sz="2800" b="1" dirty="0"/>
              <a:t>proved</a:t>
            </a:r>
            <a:r>
              <a:rPr lang="en-GB" sz="2800" dirty="0"/>
              <a:t> for any formula without modal operators.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It </a:t>
            </a:r>
            <a:r>
              <a:rPr lang="en-GB" sz="2800" b="1" dirty="0"/>
              <a:t>cannot</a:t>
            </a:r>
            <a:r>
              <a:rPr lang="en-GB" sz="2800" dirty="0"/>
              <a:t> be generally proved for formulas with modal operators.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In particular, (</a:t>
            </a:r>
            <a:r>
              <a:rPr lang="en-GB" sz="2800" i="1" dirty="0"/>
              <a:t>a</a:t>
            </a:r>
            <a:r>
              <a:rPr lang="en-GB" sz="2800" dirty="0"/>
              <a:t> = </a:t>
            </a:r>
            <a:r>
              <a:rPr lang="en-GB" sz="2800" i="1" dirty="0"/>
              <a:t>b</a:t>
            </a:r>
            <a:r>
              <a:rPr lang="en-GB" sz="2800" dirty="0"/>
              <a:t>)</a:t>
            </a:r>
            <a:r>
              <a:rPr lang="en-GB" sz="2800" dirty="0">
                <a:sym typeface="Wingdings" panose="05000000000000000000" pitchFamily="2" charset="2"/>
              </a:rPr>
              <a:t></a:t>
            </a:r>
            <a:r>
              <a:rPr lang="en-GB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□</a:t>
            </a:r>
            <a:r>
              <a:rPr lang="en-GB" sz="2800" dirty="0"/>
              <a:t>(</a:t>
            </a:r>
            <a:r>
              <a:rPr lang="en-GB" sz="2800" i="1" dirty="0"/>
              <a:t>a</a:t>
            </a:r>
            <a:r>
              <a:rPr lang="en-GB" sz="2800" dirty="0"/>
              <a:t> = </a:t>
            </a:r>
            <a:r>
              <a:rPr lang="en-GB" sz="2800" i="1" dirty="0"/>
              <a:t>b</a:t>
            </a:r>
            <a:r>
              <a:rPr lang="en-GB" sz="2800" dirty="0"/>
              <a:t>) is </a:t>
            </a:r>
            <a:r>
              <a:rPr lang="en-GB" sz="2800" b="1" dirty="0"/>
              <a:t>not</a:t>
            </a:r>
            <a:r>
              <a:rPr lang="en-GB" sz="2800" dirty="0"/>
              <a:t> a theorem.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From a logical point of view, identity is contingent.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3376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‘Metaphysical’ Afterthoughts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06896" y="1999928"/>
            <a:ext cx="7559864" cy="40933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Logic does not involve a </a:t>
            </a:r>
            <a:r>
              <a:rPr lang="en-GB" sz="2800">
                <a:sym typeface="Symbol" panose="05050102010706020507" pitchFamily="18" charset="2"/>
              </a:rPr>
              <a:t>theory about </a:t>
            </a:r>
            <a:r>
              <a:rPr lang="en-GB" sz="2800" dirty="0">
                <a:sym typeface="Symbol" panose="05050102010706020507" pitchFamily="18" charset="2"/>
              </a:rPr>
              <a:t>the relation of language to reality.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It even does not involve a theory of truth: as far as logic is concerned, different sentences can be true in different ways, for different reasons.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Logic cannot provide the basis for any ontology or metaphysics.</a:t>
            </a: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624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06896" y="1999928"/>
            <a:ext cx="7559864" cy="4093368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en-GB" sz="2800" dirty="0"/>
          </a:p>
          <a:p>
            <a:pPr marL="0" indent="0" algn="r">
              <a:buNone/>
            </a:pPr>
            <a:endParaRPr lang="en-GB" sz="2800" dirty="0"/>
          </a:p>
          <a:p>
            <a:pPr marL="0" indent="0" algn="r">
              <a:buNone/>
            </a:pPr>
            <a:endParaRPr lang="en-GB" sz="2800" dirty="0"/>
          </a:p>
          <a:p>
            <a:pPr marL="0" indent="0" algn="r">
              <a:buNone/>
            </a:pPr>
            <a:endParaRPr lang="en-GB" sz="2800" dirty="0"/>
          </a:p>
          <a:p>
            <a:pPr marL="0" indent="0" algn="r">
              <a:buNone/>
            </a:pPr>
            <a:endParaRPr lang="en-GB" sz="2800" dirty="0"/>
          </a:p>
          <a:p>
            <a:pPr marL="0" indent="0" algn="r">
              <a:buNone/>
            </a:pPr>
            <a:endParaRPr lang="en-GB" sz="2800" dirty="0"/>
          </a:p>
          <a:p>
            <a:pPr marL="0" indent="0" algn="r">
              <a:buNone/>
            </a:pPr>
            <a:r>
              <a:rPr lang="en-GB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ush Script MT" panose="03060802040406070304" pitchFamily="66" charset="0"/>
              </a:rPr>
              <a:t>Thank you</a:t>
            </a:r>
            <a:r>
              <a:rPr lang="en-GB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rush Script MT" panose="03060802040406070304" pitchFamily="66" charset="0"/>
              </a:rPr>
              <a:t>!</a:t>
            </a:r>
            <a:endParaRPr lang="en-GB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56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 of the Talk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44623" y="1997928"/>
            <a:ext cx="7543801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Reasons for discontent with Model Theory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The truth-valuational substitutional approach: principles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The formal system, and validity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Identity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Modal Logic, Worlds Away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‘Metaphysical’ Afterthoughts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/>
              <a:t>The Truth-valuational Approach in Semantics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2</a:t>
            </a:fld>
            <a:endParaRPr lang="en-GB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Reasons for discontent with Model Theory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71600" y="1960364"/>
            <a:ext cx="4038600" cy="20447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Socrates is a man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All men are mortal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Hence, Socrates is mortal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8200" y="1959917"/>
            <a:ext cx="4038600" cy="21891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Courage is a virtue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All virtues are rare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Hence, courage is rare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5387-5ECF-4798-914A-A37A4FDE7CB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99593" y="3952256"/>
            <a:ext cx="7467168" cy="17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defeat of the Persians was a great victory</a:t>
            </a:r>
          </a:p>
          <a:p>
            <a:pPr marL="91440" lvl="0" indent="-9144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All great victories are bought at a high price</a:t>
            </a:r>
          </a:p>
          <a:p>
            <a:pPr marL="91440" lvl="0" indent="-91440" fontAlgn="auto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Hence, the defeat of the Persians was bought at a high price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/>
      <p:bldP spid="512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Reasons for discontent with Model Theory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71600" y="1960364"/>
            <a:ext cx="7395160" cy="42049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No common sense of ‘domain’ or ‘particular’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No common sense of ‘designate’ or ‘satisfy’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The commonalities are merely grammatical</a:t>
            </a:r>
            <a:endParaRPr lang="en-GB" sz="2800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5387-5ECF-4798-914A-A37A4FDE7CB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323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Reasons for discontent with Model Theory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971600" y="1960364"/>
            <a:ext cx="7395160" cy="420494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To investigate soundness, completeness etc. we need a </a:t>
            </a:r>
            <a:r>
              <a:rPr lang="en-GB" altLang="en-US" sz="2800" b="1" dirty="0"/>
              <a:t>theory of truth value relations</a:t>
            </a:r>
            <a:r>
              <a:rPr lang="en-GB" altLang="en-US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But Model Theory is a </a:t>
            </a:r>
            <a:r>
              <a:rPr lang="en-GB" altLang="en-US" sz="2800" b="1" dirty="0"/>
              <a:t>theory of truth</a:t>
            </a:r>
            <a:r>
              <a:rPr lang="en-GB" altLang="en-US" sz="28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This is more than we need in logic.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By contrast, Propositional Logic has a theory of truth value relations.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800" dirty="0"/>
              <a:t>We shall develop such a theory for several formal systems; this is preferable from a logical point of view.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5387-5ECF-4798-914A-A37A4FDE7CB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901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The truth-valuational substitutional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997928"/>
            <a:ext cx="7543801" cy="402336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A set of basic formulas are assigned truth values, and those of all other formulas are determined by these.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‘Every person is mortal’ is true just in case ‘Socrates is mortal’ etc. are.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</a:t>
            </a:r>
            <a:r>
              <a:rPr lang="en-GB" sz="2800" i="1" dirty="0" err="1"/>
              <a:t>x</a:t>
            </a:r>
            <a:r>
              <a:rPr lang="en-GB" sz="2800" dirty="0" err="1"/>
              <a:t>φ</a:t>
            </a:r>
            <a:r>
              <a:rPr lang="en-GB" sz="2800" dirty="0"/>
              <a:t>(</a:t>
            </a:r>
            <a:r>
              <a:rPr lang="en-GB" sz="2800" i="1" dirty="0"/>
              <a:t>x</a:t>
            </a:r>
            <a:r>
              <a:rPr lang="en-GB" sz="2800" dirty="0"/>
              <a:t>) is true just in case so are all φ(</a:t>
            </a:r>
            <a:r>
              <a:rPr lang="en-GB" sz="2800" i="1" dirty="0"/>
              <a:t>a/x</a:t>
            </a:r>
            <a:r>
              <a:rPr lang="en-GB" sz="28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i="1" dirty="0"/>
              <a:t>Every person has a name</a:t>
            </a:r>
            <a:r>
              <a:rPr lang="en-GB" sz="2800" dirty="0"/>
              <a:t>: is this a disadvantage vis-à-vis objectual semantics?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The substitutional approach is </a:t>
            </a:r>
            <a:r>
              <a:rPr lang="en-GB" sz="2800" b="1" dirty="0"/>
              <a:t>not</a:t>
            </a:r>
            <a:r>
              <a:rPr lang="en-GB" sz="2800" dirty="0"/>
              <a:t> meant as a semantic theory.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Predicate Calculus: the language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997928"/>
            <a:ext cx="7543801" cy="402336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(Nothing special, I just specify my choice)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Atomic formulas: P</a:t>
            </a:r>
            <a:r>
              <a:rPr lang="en-GB" sz="2800" i="1" dirty="0"/>
              <a:t>a</a:t>
            </a:r>
            <a:r>
              <a:rPr lang="en-GB" sz="2800" dirty="0"/>
              <a:t>, R</a:t>
            </a:r>
            <a:r>
              <a:rPr lang="en-GB" sz="2800" i="1" dirty="0"/>
              <a:t>ab</a:t>
            </a:r>
            <a:r>
              <a:rPr lang="en-GB" sz="2800" dirty="0"/>
              <a:t>, etc. Atomic formulas do not contain variables.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Standard rules for the use of sentential connectives.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If φ(</a:t>
            </a:r>
            <a:r>
              <a:rPr lang="en-GB" sz="2800" i="1" dirty="0"/>
              <a:t>a</a:t>
            </a:r>
            <a:r>
              <a:rPr lang="en-GB" sz="2800" dirty="0"/>
              <a:t>) is a formula that contains </a:t>
            </a:r>
            <a:r>
              <a:rPr lang="en-GB" sz="2800" i="1" dirty="0"/>
              <a:t>a</a:t>
            </a:r>
            <a:r>
              <a:rPr lang="en-GB" sz="2800" dirty="0"/>
              <a:t> and does not contain </a:t>
            </a:r>
            <a:r>
              <a:rPr lang="en-GB" sz="2800" i="1" dirty="0"/>
              <a:t>x</a:t>
            </a:r>
            <a:r>
              <a:rPr lang="en-GB" sz="2800" dirty="0"/>
              <a:t>, then so are </a:t>
            </a:r>
            <a:r>
              <a:rPr lang="en-GB" sz="2800" dirty="0">
                <a:sym typeface="Symbol" panose="05050102010706020507" pitchFamily="18" charset="2"/>
              </a:rPr>
              <a:t></a:t>
            </a:r>
            <a:r>
              <a:rPr lang="en-GB" sz="2800" i="1" dirty="0" err="1"/>
              <a:t>x</a:t>
            </a:r>
            <a:r>
              <a:rPr lang="en-GB" sz="2800" dirty="0" err="1"/>
              <a:t>φ</a:t>
            </a:r>
            <a:r>
              <a:rPr lang="en-GB" sz="2800" dirty="0"/>
              <a:t>(</a:t>
            </a:r>
            <a:r>
              <a:rPr lang="en-GB" sz="2800" i="1" dirty="0"/>
              <a:t>x/a</a:t>
            </a:r>
            <a:r>
              <a:rPr lang="en-GB" sz="2800" dirty="0"/>
              <a:t>) and </a:t>
            </a:r>
            <a:r>
              <a:rPr lang="en-GB" sz="2800" dirty="0">
                <a:sym typeface="Symbol" panose="05050102010706020507" pitchFamily="18" charset="2"/>
              </a:rPr>
              <a:t></a:t>
            </a:r>
            <a:r>
              <a:rPr lang="en-GB" sz="2800" i="1" dirty="0" err="1"/>
              <a:t>x</a:t>
            </a:r>
            <a:r>
              <a:rPr lang="en-GB" sz="2800" dirty="0" err="1"/>
              <a:t>φ</a:t>
            </a:r>
            <a:r>
              <a:rPr lang="en-GB" sz="2800" dirty="0"/>
              <a:t>(</a:t>
            </a:r>
            <a:r>
              <a:rPr lang="en-GB" sz="2800" i="1" dirty="0"/>
              <a:t>x/a</a:t>
            </a:r>
            <a:r>
              <a:rPr lang="en-GB" sz="2800" dirty="0"/>
              <a:t>), where </a:t>
            </a:r>
            <a:r>
              <a:rPr lang="en-GB" sz="2800" i="1" dirty="0"/>
              <a:t>x</a:t>
            </a:r>
            <a:r>
              <a:rPr lang="en-GB" sz="2800" dirty="0"/>
              <a:t> replaced some or all of </a:t>
            </a:r>
            <a:r>
              <a:rPr lang="en-GB" sz="2800" i="1" dirty="0"/>
              <a:t>a</a:t>
            </a:r>
            <a:r>
              <a:rPr lang="en-GB" sz="2800" dirty="0"/>
              <a:t>’s occurrences in φ(</a:t>
            </a:r>
            <a:r>
              <a:rPr lang="en-GB" sz="2800" i="1" dirty="0"/>
              <a:t>a</a:t>
            </a:r>
            <a:r>
              <a:rPr lang="en-GB" sz="2800" dirty="0"/>
              <a:t>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Predicate Calculus: </a:t>
            </a:r>
            <a:r>
              <a:rPr lang="en-GB" sz="3200" dirty="0"/>
              <a:t>TV</a:t>
            </a:r>
            <a:r>
              <a:rPr lang="en-GB" sz="4000" dirty="0"/>
              <a:t>-assignments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06896" y="1999928"/>
            <a:ext cx="7559864" cy="40933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Every atomic formula is either true or false.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If φ is a formula, then ¬φ is true just in case φ is false;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</a:t>
            </a:r>
            <a:r>
              <a:rPr lang="en-GB" sz="2800" i="1" dirty="0" err="1"/>
              <a:t>x</a:t>
            </a:r>
            <a:r>
              <a:rPr lang="en-GB" sz="2800" dirty="0" err="1"/>
              <a:t>φ</a:t>
            </a:r>
            <a:r>
              <a:rPr lang="en-GB" sz="2800" dirty="0"/>
              <a:t>(</a:t>
            </a:r>
            <a:r>
              <a:rPr lang="en-GB" sz="2800" i="1" dirty="0"/>
              <a:t>x</a:t>
            </a:r>
            <a:r>
              <a:rPr lang="en-GB" sz="2800" dirty="0"/>
              <a:t>) is true in case φ(</a:t>
            </a:r>
            <a:r>
              <a:rPr lang="en-GB" sz="2800" i="1" dirty="0"/>
              <a:t>a/x</a:t>
            </a:r>
            <a:r>
              <a:rPr lang="en-GB" sz="2800" dirty="0"/>
              <a:t>) is true for some name </a:t>
            </a:r>
            <a:r>
              <a:rPr lang="en-GB" sz="2800" i="1" dirty="0"/>
              <a:t>a</a:t>
            </a:r>
            <a:r>
              <a:rPr lang="en-GB" sz="2800" dirty="0"/>
              <a:t>, otherwise false.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>
                <a:sym typeface="Symbol" panose="05050102010706020507" pitchFamily="18" charset="2"/>
              </a:rPr>
              <a:t></a:t>
            </a:r>
            <a:r>
              <a:rPr lang="en-GB" sz="2800" i="1" dirty="0" err="1"/>
              <a:t>x</a:t>
            </a:r>
            <a:r>
              <a:rPr lang="en-GB" sz="2800" dirty="0" err="1"/>
              <a:t>φ</a:t>
            </a:r>
            <a:r>
              <a:rPr lang="en-GB" sz="2800" dirty="0"/>
              <a:t>(</a:t>
            </a:r>
            <a:r>
              <a:rPr lang="en-GB" sz="2800" i="1" dirty="0"/>
              <a:t>x</a:t>
            </a:r>
            <a:r>
              <a:rPr lang="en-GB" sz="2800" dirty="0"/>
              <a:t>) is true in case φ(</a:t>
            </a:r>
            <a:r>
              <a:rPr lang="en-GB" sz="2800" i="1" dirty="0"/>
              <a:t>a/x</a:t>
            </a:r>
            <a:r>
              <a:rPr lang="en-GB" sz="2800" dirty="0"/>
              <a:t>) is true for every name </a:t>
            </a:r>
            <a:r>
              <a:rPr lang="en-GB" sz="2800" i="1" dirty="0"/>
              <a:t>a</a:t>
            </a:r>
            <a:r>
              <a:rPr lang="en-GB" sz="2800" dirty="0"/>
              <a:t>, otherwise false.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4000" dirty="0"/>
              <a:t>Predicate Calculus: validity etc.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22959" y="1988840"/>
            <a:ext cx="754380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Validity</a:t>
            </a:r>
          </a:p>
          <a:p>
            <a:pPr marL="201168" lvl="1" indent="0">
              <a:buNone/>
            </a:pPr>
            <a:r>
              <a:rPr lang="en-GB" sz="2600" dirty="0"/>
              <a:t>An argument whose premises are the formulas in the set Ψ and whose conclusion is φ is valid just in case every assignment of truth values that makes all formulas in Ψ true makes φ true as well, </a:t>
            </a:r>
            <a:r>
              <a:rPr lang="en-GB" sz="2600" b="1" dirty="0"/>
              <a:t>even if we add or eliminate names from our language</a:t>
            </a:r>
            <a:r>
              <a:rPr lang="en-GB" sz="2600" dirty="0"/>
              <a:t>.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GB" sz="2800" dirty="0"/>
              <a:t>Soundness</a:t>
            </a:r>
          </a:p>
          <a:p>
            <a:pPr marL="457200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GB" sz="2800" dirty="0"/>
              <a:t>Completeness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The Truth-valuational Approach in Semantics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CEU, Jan 2024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83B7-EED7-4831-8F0F-4BF0912CAE48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9|9.6|12.3|7.4|5.7|15|7.8|9.1|13"/>
</p:tagLst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1026</Words>
  <Application>Microsoft Office PowerPoint</Application>
  <PresentationFormat>On-screen Show (4:3)</PresentationFormat>
  <Paragraphs>141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Brush Script MT</vt:lpstr>
      <vt:lpstr>Calibri</vt:lpstr>
      <vt:lpstr>Calibri Light</vt:lpstr>
      <vt:lpstr>Lucida Sans Unicode</vt:lpstr>
      <vt:lpstr>Symbol</vt:lpstr>
      <vt:lpstr>Wingdings</vt:lpstr>
      <vt:lpstr>Retrospect</vt:lpstr>
      <vt:lpstr>The Truth Valuational Approach in Semantics</vt:lpstr>
      <vt:lpstr>Structure of the Talk</vt:lpstr>
      <vt:lpstr>Reasons for discontent with Model Theory</vt:lpstr>
      <vt:lpstr>Reasons for discontent with Model Theory</vt:lpstr>
      <vt:lpstr>Reasons for discontent with Model Theory</vt:lpstr>
      <vt:lpstr>The truth-valuational substitutional approach</vt:lpstr>
      <vt:lpstr>Predicate Calculus: the language</vt:lpstr>
      <vt:lpstr>Predicate Calculus: TV-assignments</vt:lpstr>
      <vt:lpstr>Predicate Calculus: validity etc.</vt:lpstr>
      <vt:lpstr>Identity</vt:lpstr>
      <vt:lpstr>Identity</vt:lpstr>
      <vt:lpstr>Predicate Calculus: Identity</vt:lpstr>
      <vt:lpstr>Modal Logic</vt:lpstr>
      <vt:lpstr>Modal Logic: Identity</vt:lpstr>
      <vt:lpstr>‘Metaphysical’ Afterthoughts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 and Proof without Models</dc:title>
  <dc:creator>Ben-Yami</dc:creator>
  <cp:lastModifiedBy>Hanoch Ben-Yami</cp:lastModifiedBy>
  <cp:revision>92</cp:revision>
  <dcterms:created xsi:type="dcterms:W3CDTF">2011-12-06T10:43:17Z</dcterms:created>
  <dcterms:modified xsi:type="dcterms:W3CDTF">2024-01-14T20:59:00Z</dcterms:modified>
</cp:coreProperties>
</file>